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5" r:id="rId16"/>
    <p:sldId id="273" r:id="rId17"/>
    <p:sldId id="271" r:id="rId18"/>
    <p:sldId id="272" r:id="rId19"/>
    <p:sldId id="270" r:id="rId20"/>
    <p:sldId id="274" r:id="rId21"/>
    <p:sldId id="275" r:id="rId22"/>
    <p:sldId id="276" r:id="rId23"/>
    <p:sldId id="286" r:id="rId24"/>
    <p:sldId id="277" r:id="rId25"/>
    <p:sldId id="278" r:id="rId26"/>
    <p:sldId id="287" r:id="rId27"/>
    <p:sldId id="279" r:id="rId28"/>
    <p:sldId id="288" r:id="rId29"/>
    <p:sldId id="280" r:id="rId30"/>
    <p:sldId id="289" r:id="rId31"/>
    <p:sldId id="291" r:id="rId32"/>
    <p:sldId id="292" r:id="rId33"/>
    <p:sldId id="294" r:id="rId34"/>
    <p:sldId id="282" r:id="rId35"/>
    <p:sldId id="283" r:id="rId36"/>
    <p:sldId id="284" r:id="rId37"/>
    <p:sldId id="29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113" autoAdjust="0"/>
    <p:restoredTop sz="94660"/>
  </p:normalViewPr>
  <p:slideViewPr>
    <p:cSldViewPr>
      <p:cViewPr varScale="1">
        <p:scale>
          <a:sx n="50" d="100"/>
          <a:sy n="50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11.09.2011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11.09.2011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3143272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42 группа на практике </a:t>
            </a:r>
            <a:br>
              <a:rPr lang="ru-RU" sz="4800" b="1" dirty="0" smtClean="0"/>
            </a:br>
            <a:r>
              <a:rPr lang="ru-RU" sz="4800" b="1" dirty="0" smtClean="0"/>
              <a:t>«Первые дни ребенка в школе».</a:t>
            </a:r>
            <a:endParaRPr lang="ru-RU" sz="4800" b="1" dirty="0"/>
          </a:p>
        </p:txBody>
      </p:sp>
    </p:spTree>
  </p:cSld>
  <p:clrMapOvr>
    <a:masterClrMapping/>
  </p:clrMapOvr>
  <p:transition advTm="432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D:\Documents and Settings\1\Рабочий стол\Новая папка (3)\SAM_1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53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D:\Documents and Settings\1\Рабочий стол\Новая папка (3)\SAM_1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43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D:\Documents and Settings\1\Рабочий стол\Новая папка (3)\SAM_1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Tm="342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D:\Documents and Settings\1\Рабочий стол\Новая папка (3)\SAM_1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48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D:\Documents and Settings\1\Рабочий стол\Новая папка (3)\SAM_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39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D:\Documents and Settings\1\Рабочий стол\Новая папка (3)\SAM_4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Игры на переменах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12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D:\Documents and Settings\1\Рабочий стол\Новая папка (3)\SAM_46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62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D:\Documents and Settings\1\Рабочий стол\Новая папка (3)\SAM_47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18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D:\Documents and Settings\1\Рабочий стол\Новая папка (3)\SAM_47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6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uments and Settings\1\Рабочий стол\Новая папка (3)\SAM_46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Физкультминутки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36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Вот и осень на дворе. </a:t>
            </a:r>
          </a:p>
          <a:p>
            <a:pPr algn="ctr">
              <a:buNone/>
            </a:pPr>
            <a:r>
              <a:rPr lang="ru-RU" dirty="0" smtClean="0"/>
              <a:t> Птицы к югу полетели.</a:t>
            </a:r>
          </a:p>
          <a:p>
            <a:pPr algn="ctr">
              <a:buNone/>
            </a:pPr>
            <a:r>
              <a:rPr lang="ru-RU" dirty="0" smtClean="0"/>
              <a:t> Значит, время детворе</a:t>
            </a:r>
          </a:p>
          <a:p>
            <a:pPr algn="ctr">
              <a:buNone/>
            </a:pPr>
            <a:r>
              <a:rPr lang="ru-RU" dirty="0" smtClean="0"/>
              <a:t>Книжки складывать в портфели.</a:t>
            </a:r>
          </a:p>
          <a:p>
            <a:pPr algn="ctr">
              <a:buNone/>
            </a:pPr>
            <a:r>
              <a:rPr lang="ru-RU" dirty="0" smtClean="0"/>
              <a:t> В первый раз заходят в класс</a:t>
            </a:r>
          </a:p>
          <a:p>
            <a:pPr algn="ctr">
              <a:buNone/>
            </a:pPr>
            <a:r>
              <a:rPr lang="ru-RU" dirty="0" smtClean="0"/>
              <a:t> Первоклашки-новосёлы.</a:t>
            </a:r>
          </a:p>
          <a:p>
            <a:pPr algn="ctr">
              <a:buNone/>
            </a:pPr>
            <a:r>
              <a:rPr lang="ru-RU" dirty="0" smtClean="0"/>
              <a:t> Оторвать не могут глаз</a:t>
            </a:r>
          </a:p>
          <a:p>
            <a:pPr algn="ctr">
              <a:buNone/>
            </a:pPr>
            <a:r>
              <a:rPr lang="ru-RU" dirty="0" smtClean="0"/>
              <a:t> От просторной светлой школы.</a:t>
            </a:r>
          </a:p>
          <a:p>
            <a:pPr algn="ctr">
              <a:buNone/>
            </a:pPr>
            <a:r>
              <a:rPr lang="ru-RU" dirty="0" smtClean="0"/>
              <a:t> Все за парты. Вот тетрадь.</a:t>
            </a:r>
          </a:p>
          <a:p>
            <a:pPr algn="ctr">
              <a:buNone/>
            </a:pPr>
            <a:r>
              <a:rPr lang="ru-RU" dirty="0" smtClean="0"/>
              <a:t> Взяли в руки ручки смело...</a:t>
            </a:r>
          </a:p>
          <a:p>
            <a:pPr algn="ctr">
              <a:buNone/>
            </a:pPr>
            <a:r>
              <a:rPr lang="ru-RU" dirty="0" smtClean="0"/>
              <a:t> Хватит бегать и играть,</a:t>
            </a:r>
          </a:p>
          <a:p>
            <a:pPr algn="ctr">
              <a:buNone/>
            </a:pPr>
            <a:r>
              <a:rPr lang="ru-RU" dirty="0" smtClean="0"/>
              <a:t> Мы займёмся взрослым делом!</a:t>
            </a:r>
          </a:p>
          <a:p>
            <a:pPr algn="ctr">
              <a:buNone/>
            </a:pPr>
            <a:r>
              <a:rPr lang="ru-RU" dirty="0" smtClean="0"/>
              <a:t> Пусть нас спросят у доски - </a:t>
            </a:r>
          </a:p>
          <a:p>
            <a:pPr algn="ctr">
              <a:buNone/>
            </a:pPr>
            <a:r>
              <a:rPr lang="ru-RU" dirty="0" smtClean="0"/>
              <a:t> Всем мы с гордостью ответим:</a:t>
            </a:r>
          </a:p>
          <a:p>
            <a:pPr algn="ctr">
              <a:buNone/>
            </a:pPr>
            <a:r>
              <a:rPr lang="ru-RU" dirty="0" smtClean="0"/>
              <a:t> МЫ ТЕПЕРЬ УЧЕНИКИ,</a:t>
            </a:r>
          </a:p>
          <a:p>
            <a:pPr algn="ctr">
              <a:buNone/>
            </a:pPr>
            <a:r>
              <a:rPr lang="ru-RU" dirty="0" smtClean="0"/>
              <a:t> А НЕ МАЛЕНЬКИЕ ДЕТИ!</a:t>
            </a:r>
            <a:endParaRPr lang="ru-RU" dirty="0"/>
          </a:p>
        </p:txBody>
      </p:sp>
    </p:spTree>
  </p:cSld>
  <p:clrMapOvr>
    <a:masterClrMapping/>
  </p:clrMapOvr>
  <p:transition advTm="1042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D:\Documents and Settings\1\Рабочий стол\Новая папка (3)\SAM_4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Tm="360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D:\Documents and Settings\1\Рабочий стол\Новая папка (3)\SAM_46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Tm="312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Documents and Settings\1\Рабочий стол\Новая папка (3)\SAM_4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Посвящение в первоклассники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48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Documents and Settings\1\Рабочий стол\Новая папка (3)\SAM_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Мальвина и Буратино в гостях у первоклассников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87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D:\Documents and Settings\1\Рабочий стол\Новая папка (3)\SAM_47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лиса Алиса и кот Базилио собираются украсть портфели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98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D:\Documents and Settings\1\Рабочий стол\Новая папка (3)\SAM_47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Tm="3343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D:\Documents and Settings\1\Рабочий стол\Новая папка (3)\SAM_1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67" y="0"/>
            <a:ext cx="9253567" cy="6940175"/>
          </a:xfrm>
          <a:prstGeom prst="rect">
            <a:avLst/>
          </a:prstGeom>
          <a:noFill/>
        </p:spPr>
      </p:pic>
    </p:spTree>
  </p:cSld>
  <p:clrMapOvr>
    <a:masterClrMapping/>
  </p:clrMapOvr>
  <p:transition advTm="3297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Documents and Settings\1\Рабочий стол\Новая папка (3)\SAM_47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8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Баба – Яга украла звонок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047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Documents and Settings\1\Рабочий стол\Новая папка (3)\SAM_1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Карлсон пытается помочь, и у него это получается…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265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Documents and Settings\1\Рабочий стол\Новая папка (3)\SAM_47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…не без помощи первоклассников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404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s and Settings\1\Рабочий стол\Новая папка (3)\P82802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42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Праздничная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линейка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922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 and Settings\1\Рабочий стол\Новая папка (3)\SAM_1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8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Все вместе танцуем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937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D:\Documents and Settings\1\Рабочий стол\Новая папка (3)\SAM_1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219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D:\Documents and Settings\1\Рабочий стол\Новая папка (3)\SAM_4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266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D:\Documents and Settings\1\Рабочий стол\Новая папка (3)\SAM_4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109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ocuments and Settings\1\Рабочий стол\Новая папка (3)\SAM_1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Финальная песня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188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Documents and Settings\1\Рабочий стол\Новая папка (3)\SAM_48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Дарим  подарки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375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D:\Documents and Settings\1\Рабочий стол\Новая папка (3)\SAM_48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Tm="3031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Documents and Settings\1\Рабочий стол\Новая папка (3)\SAM_1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Фото на память с героями сказок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62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Documents and Settings\1\Рабочий стол\Новая папка (3)\P8280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6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1\Рабочий стол\Новая папка (3)\P8280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44098" cy="7232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Первый звонок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98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1\Рабочий стол\Новая папка (3)\P828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60" cy="71791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На 1 уроке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4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1\Рабочий стол\Новая папка (3)\SAM_09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8232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135732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Экскурсия по школе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04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1\Рабочий стол\Новая папка (3)\SAM_0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В кабинете директора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39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 and Settings\1\Рабочий стол\Новая папка (3)\SAM_1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Началась учебная неделя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21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</TotalTime>
  <Words>170</Words>
  <PresentationFormat>Экран (4:3)</PresentationFormat>
  <Paragraphs>35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Бумажная</vt:lpstr>
      <vt:lpstr>42 группа на практике  «Первые дни ребенка в школе».</vt:lpstr>
      <vt:lpstr>Слайд 2</vt:lpstr>
      <vt:lpstr>Праздничная линейка</vt:lpstr>
      <vt:lpstr>Слайд 4</vt:lpstr>
      <vt:lpstr>Первый звонок</vt:lpstr>
      <vt:lpstr>На 1 уроке</vt:lpstr>
      <vt:lpstr>Экскурсия по школе</vt:lpstr>
      <vt:lpstr>В кабинете директора</vt:lpstr>
      <vt:lpstr>Началась учебная неделя</vt:lpstr>
      <vt:lpstr>Слайд 10</vt:lpstr>
      <vt:lpstr>Слайд 11</vt:lpstr>
      <vt:lpstr>Слайд 12</vt:lpstr>
      <vt:lpstr>Слайд 13</vt:lpstr>
      <vt:lpstr>Слайд 14</vt:lpstr>
      <vt:lpstr>Игры на переменах</vt:lpstr>
      <vt:lpstr>Слайд 16</vt:lpstr>
      <vt:lpstr>Слайд 17</vt:lpstr>
      <vt:lpstr>Слайд 18</vt:lpstr>
      <vt:lpstr>Физкультминутки</vt:lpstr>
      <vt:lpstr>Слайд 20</vt:lpstr>
      <vt:lpstr>Слайд 21</vt:lpstr>
      <vt:lpstr>Посвящение в первоклассники</vt:lpstr>
      <vt:lpstr>Мальвина и Буратино в гостях у первоклассников</vt:lpstr>
      <vt:lpstr>лиса Алиса и кот Базилио собираются украсть портфели</vt:lpstr>
      <vt:lpstr>Слайд 25</vt:lpstr>
      <vt:lpstr>Слайд 26</vt:lpstr>
      <vt:lpstr>Баба – Яга украла звонок</vt:lpstr>
      <vt:lpstr>Карлсон пытается помочь, и у него это получается…</vt:lpstr>
      <vt:lpstr>…не без помощи первоклассников</vt:lpstr>
      <vt:lpstr>Все вместе танцуем</vt:lpstr>
      <vt:lpstr>Слайд 31</vt:lpstr>
      <vt:lpstr>Слайд 32</vt:lpstr>
      <vt:lpstr>Слайд 33</vt:lpstr>
      <vt:lpstr>Финальная песня</vt:lpstr>
      <vt:lpstr>Дарим  подарки</vt:lpstr>
      <vt:lpstr>Слайд 36</vt:lpstr>
      <vt:lpstr>Фото на память с героями сказок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42 группа на практике  «Первые дни ребенка в школе».</dc:title>
  <cp:lastModifiedBy>1</cp:lastModifiedBy>
  <cp:revision>7</cp:revision>
  <dcterms:modified xsi:type="dcterms:W3CDTF">2011-09-11T16:55:06Z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2393866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